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79" r:id="rId3"/>
    <p:sldId id="274" r:id="rId4"/>
    <p:sldId id="276" r:id="rId5"/>
    <p:sldId id="272" r:id="rId6"/>
    <p:sldId id="277" r:id="rId7"/>
    <p:sldId id="278" r:id="rId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222F62-C79D-4B0D-AB33-5905E97F6C90}" type="datetimeFigureOut">
              <a:rPr lang="en-US"/>
              <a:pPr>
                <a:defRPr/>
              </a:pPr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F837DD-9819-4988-9C51-770103A205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7693517-9B7F-42E3-BA9F-8EE71BED6FEB}" type="datetimeFigureOut">
              <a:rPr lang="en-US"/>
              <a:pPr>
                <a:defRPr/>
              </a:pPr>
              <a:t>6/6/2014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99EFF9-CA88-405A-AA17-FC61CADDEE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46D9-C65D-4FE5-A55C-9745FBB28B1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468C-B4E0-4F1F-9A62-FD4EC04A81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14BE-A4FE-41F0-8D87-659ECB60F8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3078-5C45-4656-AECE-18EB91362FC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E535-67B1-427A-A7F0-D8F0BB58B22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322CF-E38D-47EB-B50D-FB1D790880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0E6F-404A-4062-9994-0FBE1FD9F96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5CC1D-9697-4FB5-B523-B2A50110FA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C68D-AC34-4383-AF02-E175A8D8BC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1610-703C-41D7-9FEC-D29332B93B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6994-D881-45B9-BD96-7BE48A8523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CC35C6-8062-4E34-8684-1630E1C19A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mitpost.org/f-g-ra-mountains/154116" TargetMode="External"/><Relationship Id="rId2" Type="http://schemas.openxmlformats.org/officeDocument/2006/relationships/hyperlink" Target="http://www.sibiu.r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XwMEX0jgPxE" TargetMode="External"/><Relationship Id="rId4" Type="http://schemas.openxmlformats.org/officeDocument/2006/relationships/hyperlink" Target="http://www.welcometoromania.ro/DN7c/DN7c_Lacul_Balea_r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>
                <a:solidFill>
                  <a:srgbClr val="00B0F0"/>
                </a:solidFill>
              </a:rPr>
              <a:t>Romania - Sibiu Rural Area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8325" y="1052513"/>
            <a:ext cx="8035925" cy="5472112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smtClean="0"/>
              <a:t>In the center of Romania, Inside the </a:t>
            </a:r>
            <a:r>
              <a:rPr lang="en-US" sz="3800" dirty="0" err="1" smtClean="0"/>
              <a:t>Carpatians</a:t>
            </a:r>
            <a:r>
              <a:rPr lang="en-US" sz="3800" dirty="0" smtClean="0"/>
              <a:t> Arch, Hilly and </a:t>
            </a:r>
            <a:r>
              <a:rPr lang="en-US" sz="3800" dirty="0" err="1" smtClean="0"/>
              <a:t>montan</a:t>
            </a:r>
            <a:r>
              <a:rPr lang="en-US" sz="3800" dirty="0" smtClean="0"/>
              <a:t> relief, </a:t>
            </a:r>
            <a:r>
              <a:rPr lang="en-US" sz="3800" dirty="0" err="1" smtClean="0"/>
              <a:t>Silvo-stepa</a:t>
            </a:r>
            <a:r>
              <a:rPr lang="en-US" sz="3800" dirty="0" smtClean="0"/>
              <a:t> 60% forests, </a:t>
            </a:r>
            <a:r>
              <a:rPr lang="en-US" sz="3800" dirty="0" err="1" smtClean="0"/>
              <a:t>Temperat</a:t>
            </a:r>
            <a:r>
              <a:rPr lang="en-US" sz="3800" dirty="0" smtClean="0"/>
              <a:t> Continental Climate;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smtClean="0"/>
              <a:t>Accessibility: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-       Airport </a:t>
            </a:r>
            <a:r>
              <a:rPr lang="en-US" sz="2900" dirty="0"/>
              <a:t>Sibiu and </a:t>
            </a:r>
            <a:r>
              <a:rPr lang="en-US" sz="2900" dirty="0" err="1"/>
              <a:t>Targu</a:t>
            </a:r>
            <a:r>
              <a:rPr lang="en-US" sz="2900" dirty="0"/>
              <a:t> </a:t>
            </a:r>
            <a:r>
              <a:rPr lang="en-US" sz="2900" dirty="0" err="1" smtClean="0"/>
              <a:t>Mures</a:t>
            </a:r>
            <a:endParaRPr lang="en-US" sz="2900" dirty="0"/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-       Railway infrastructure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/>
              <a:t>-       National </a:t>
            </a:r>
            <a:r>
              <a:rPr lang="en-US" sz="2900" dirty="0"/>
              <a:t>Roads </a:t>
            </a:r>
            <a:r>
              <a:rPr lang="en-US" sz="2900" dirty="0" smtClean="0"/>
              <a:t>infrastructure &amp; in future two auto roads </a:t>
            </a:r>
            <a:r>
              <a:rPr lang="en-US" sz="2900" dirty="0"/>
              <a:t>will be built</a:t>
            </a:r>
            <a:r>
              <a:rPr lang="en-US" dirty="0"/>
              <a:t>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smtClean="0"/>
              <a:t>Economic dynamics – Sibiu industrial area;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smtClean="0"/>
              <a:t>Agriculture </a:t>
            </a:r>
            <a:r>
              <a:rPr lang="en-US" sz="3800" dirty="0"/>
              <a:t>- Arable areas with black earth, rich in humus, suitable for Eco </a:t>
            </a:r>
            <a:r>
              <a:rPr lang="en-US" sz="3800" dirty="0" smtClean="0"/>
              <a:t>Agriculture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/>
              <a:t>Harmonious Cultural &amp; Religious diversity: </a:t>
            </a:r>
          </a:p>
          <a:p>
            <a:pPr marL="1314450" lvl="3" indent="-457200" fontAlgn="auto">
              <a:spcAft>
                <a:spcPts val="0"/>
              </a:spcAft>
              <a:buFontTx/>
              <a:buChar char="-"/>
              <a:defRPr/>
            </a:pPr>
            <a:r>
              <a:rPr lang="en-US" sz="2900" dirty="0" smtClean="0"/>
              <a:t>Small </a:t>
            </a:r>
            <a:r>
              <a:rPr lang="en-US" sz="2900" dirty="0"/>
              <a:t>traditional towns and villages with Romanian &amp; German old </a:t>
            </a:r>
            <a:endParaRPr lang="en-US" sz="2900" dirty="0" smtClean="0"/>
          </a:p>
          <a:p>
            <a:pPr marL="857250" lvl="3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/>
              <a:t>	</a:t>
            </a:r>
            <a:r>
              <a:rPr lang="en-US" sz="2900" dirty="0" smtClean="0"/>
              <a:t>        architecture</a:t>
            </a:r>
            <a:r>
              <a:rPr lang="en-US" sz="2900" dirty="0"/>
              <a:t>, </a:t>
            </a:r>
          </a:p>
          <a:p>
            <a:pPr marL="1314450" lvl="3" indent="-457200" fontAlgn="auto">
              <a:spcAft>
                <a:spcPts val="0"/>
              </a:spcAft>
              <a:buFontTx/>
              <a:buChar char="-"/>
              <a:defRPr/>
            </a:pPr>
            <a:r>
              <a:rPr lang="en-US" sz="2900" dirty="0" smtClean="0"/>
              <a:t>Traditional </a:t>
            </a:r>
            <a:r>
              <a:rPr lang="en-US" sz="2900" dirty="0"/>
              <a:t>lifestyle and various intangible heritage </a:t>
            </a:r>
            <a:endParaRPr lang="en-US" sz="2900" dirty="0" smtClean="0"/>
          </a:p>
          <a:p>
            <a:pPr marL="1771650" lvl="4" indent="-457200" fontAlgn="auto">
              <a:spcAft>
                <a:spcPts val="0"/>
              </a:spcAft>
              <a:buFontTx/>
              <a:buChar char="-"/>
              <a:defRPr/>
            </a:pPr>
            <a:r>
              <a:rPr lang="en-US" sz="2900" dirty="0" smtClean="0"/>
              <a:t>Folk </a:t>
            </a:r>
            <a:r>
              <a:rPr lang="en-US" sz="2900" dirty="0"/>
              <a:t>customs, dances &amp; clothes, </a:t>
            </a:r>
            <a:endParaRPr lang="en-US" sz="2900" dirty="0" smtClean="0"/>
          </a:p>
          <a:p>
            <a:pPr marL="1771650" lvl="4" indent="-457200" fontAlgn="auto">
              <a:spcAft>
                <a:spcPts val="0"/>
              </a:spcAft>
              <a:buFontTx/>
              <a:buChar char="-"/>
              <a:defRPr/>
            </a:pPr>
            <a:r>
              <a:rPr lang="en-US" sz="2900" dirty="0" smtClean="0"/>
              <a:t>Handicrafts </a:t>
            </a:r>
            <a:r>
              <a:rPr lang="en-US" sz="2900" dirty="0"/>
              <a:t>– in wood, iron, glass, </a:t>
            </a:r>
            <a:r>
              <a:rPr lang="en-US" sz="2900" dirty="0" smtClean="0"/>
              <a:t>pottery</a:t>
            </a:r>
          </a:p>
          <a:p>
            <a:pPr marL="1771650" lvl="4" indent="-457200" fontAlgn="auto">
              <a:spcAft>
                <a:spcPts val="0"/>
              </a:spcAft>
              <a:buFontTx/>
              <a:buChar char="-"/>
              <a:defRPr/>
            </a:pPr>
            <a:r>
              <a:rPr lang="en-US" sz="2900" dirty="0" smtClean="0"/>
              <a:t>Transhumance </a:t>
            </a:r>
            <a:r>
              <a:rPr lang="en-US" sz="2900" dirty="0"/>
              <a:t>&amp; Culinary traditional </a:t>
            </a:r>
            <a:r>
              <a:rPr lang="en-US" sz="2900" dirty="0" smtClean="0"/>
              <a:t>customs</a:t>
            </a:r>
          </a:p>
          <a:p>
            <a:pPr marL="1314450" lvl="3" indent="-457200" fontAlgn="auto">
              <a:spcAft>
                <a:spcPts val="0"/>
              </a:spcAft>
              <a:buFontTx/>
              <a:buChar char="-"/>
              <a:defRPr/>
            </a:pPr>
            <a:r>
              <a:rPr lang="en-US" sz="2900" dirty="0" smtClean="0"/>
              <a:t>Orthodox</a:t>
            </a:r>
            <a:r>
              <a:rPr lang="en-US" sz="2900" dirty="0"/>
              <a:t>, Catholic, Lutheran and </a:t>
            </a:r>
            <a:r>
              <a:rPr lang="en-US" sz="2900" dirty="0" err="1"/>
              <a:t>Evanghelic</a:t>
            </a:r>
            <a:r>
              <a:rPr lang="en-US" sz="2900" dirty="0"/>
              <a:t> Churches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Un-rom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77050"/>
          </a:xfrm>
          <a:prstGeom prst="rect">
            <a:avLst/>
          </a:prstGeom>
          <a:noFill/>
        </p:spPr>
      </p:pic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419475" y="3284538"/>
            <a:ext cx="935038" cy="7207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23560" name="Picture 3" descr="https://encrypted-tbn1.gstatic.com/images?q=tbn:ANd9GcQISMGKxlzQaLYM8JgDNhp6lBeXqEBo4M3zTJnBcOY4fWqBq24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697413"/>
            <a:ext cx="2916238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284663" y="3789363"/>
            <a:ext cx="215900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>
                <a:solidFill>
                  <a:srgbClr val="00B0F0"/>
                </a:solidFill>
              </a:rPr>
              <a:t>Romania - Sibiu Rural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328592"/>
          </a:xfrm>
        </p:spPr>
        <p:txBody>
          <a:bodyPr rtlCol="0">
            <a:norm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u="sng" dirty="0" smtClean="0"/>
              <a:t>Sibiu Town </a:t>
            </a:r>
            <a:r>
              <a:rPr lang="en-US" sz="2800" dirty="0"/>
              <a:t>– EU Cultural Metropolis in </a:t>
            </a:r>
            <a:r>
              <a:rPr lang="en-US" sz="2800" dirty="0" smtClean="0"/>
              <a:t>2007</a:t>
            </a:r>
          </a:p>
          <a:p>
            <a:pPr marL="2286000" lvl="5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dirty="0" smtClean="0">
                <a:hlinkClick r:id="rId2"/>
              </a:rPr>
              <a:t>www.sibiu.ro</a:t>
            </a:r>
            <a:endParaRPr lang="en-US" dirty="0"/>
          </a:p>
          <a:p>
            <a:pPr marL="342900" lvl="1" indent="-34290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err="1" smtClean="0"/>
              <a:t>Fagaras</a:t>
            </a:r>
            <a:r>
              <a:rPr lang="en-US" u="sng" dirty="0" smtClean="0"/>
              <a:t> </a:t>
            </a:r>
            <a:r>
              <a:rPr lang="en-US" u="sng" dirty="0"/>
              <a:t>Mountains </a:t>
            </a:r>
            <a:r>
              <a:rPr lang="en-US" dirty="0" smtClean="0"/>
              <a:t>(2541 m): </a:t>
            </a:r>
          </a:p>
          <a:p>
            <a:pPr marL="1200150" lvl="3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Climbing, </a:t>
            </a:r>
            <a:r>
              <a:rPr lang="en-US" dirty="0" err="1" smtClean="0"/>
              <a:t>Hinking</a:t>
            </a:r>
            <a:r>
              <a:rPr lang="en-US" dirty="0" smtClean="0"/>
              <a:t>, Mountaineering</a:t>
            </a:r>
          </a:p>
          <a:p>
            <a:pPr marL="1200150" lvl="3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www.summitpost.org/f-g-ra-mountains/154116</a:t>
            </a:r>
            <a:r>
              <a:rPr lang="en-US" dirty="0" smtClean="0"/>
              <a:t> </a:t>
            </a:r>
          </a:p>
          <a:p>
            <a:pPr marL="1200150" lvl="3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hlinkClick r:id="rId4"/>
              </a:rPr>
              <a:t>http://www.welcometoromania.ro/DN7c/DN7c_Lacul_Balea_r.htm</a:t>
            </a:r>
            <a:endParaRPr lang="en-US" dirty="0"/>
          </a:p>
          <a:p>
            <a:pPr marL="342900" lvl="1" indent="-34290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err="1" smtClean="0"/>
              <a:t>Transfagarasan</a:t>
            </a:r>
            <a:r>
              <a:rPr lang="en-US" u="sng" dirty="0" smtClean="0"/>
              <a:t> Road</a:t>
            </a:r>
            <a:r>
              <a:rPr lang="en-US" dirty="0" smtClean="0"/>
              <a:t>: </a:t>
            </a:r>
          </a:p>
          <a:p>
            <a:pPr marL="1200150" lvl="3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2011 </a:t>
            </a:r>
            <a:r>
              <a:rPr lang="en-US" dirty="0"/>
              <a:t>Top Gear's best road in the world </a:t>
            </a:r>
            <a:endParaRPr lang="en-US" dirty="0" smtClean="0"/>
          </a:p>
          <a:p>
            <a:pPr marL="1200150" lvl="3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Connects the historical Romanian Regions </a:t>
            </a:r>
            <a:r>
              <a:rPr lang="en-US" dirty="0" err="1"/>
              <a:t>Muntenia</a:t>
            </a:r>
            <a:r>
              <a:rPr lang="en-US" dirty="0"/>
              <a:t> and </a:t>
            </a:r>
            <a:r>
              <a:rPr lang="en-US" dirty="0" err="1"/>
              <a:t>Transilvania</a:t>
            </a:r>
            <a:r>
              <a:rPr lang="en-US" dirty="0"/>
              <a:t>, </a:t>
            </a:r>
            <a:r>
              <a:rPr lang="en-US" dirty="0" err="1"/>
              <a:t>acoross</a:t>
            </a:r>
            <a:r>
              <a:rPr lang="en-US" dirty="0"/>
              <a:t> the </a:t>
            </a:r>
            <a:r>
              <a:rPr lang="en-US" dirty="0" err="1"/>
              <a:t>Fagaras</a:t>
            </a:r>
            <a:r>
              <a:rPr lang="en-US" dirty="0"/>
              <a:t> Mountains </a:t>
            </a:r>
            <a:r>
              <a:rPr lang="en-US" dirty="0" smtClean="0"/>
              <a:t> at </a:t>
            </a:r>
            <a:r>
              <a:rPr lang="en-US" dirty="0"/>
              <a:t>2042 </a:t>
            </a:r>
            <a:r>
              <a:rPr lang="en-US" dirty="0" smtClean="0"/>
              <a:t>m</a:t>
            </a:r>
          </a:p>
          <a:p>
            <a:pPr marL="1200150" lvl="3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>
                <a:hlinkClick r:id="rId5"/>
              </a:rPr>
              <a:t>http</a:t>
            </a:r>
            <a:r>
              <a:rPr lang="en-US" i="1" dirty="0">
                <a:hlinkClick r:id="rId5"/>
              </a:rPr>
              <a:t>://www.youtube.com/watch?v=XwMEX0jgPxE</a:t>
            </a:r>
            <a:r>
              <a:rPr lang="en-US" sz="2200" i="1" dirty="0"/>
              <a:t> </a:t>
            </a:r>
            <a:endParaRPr lang="en-US" sz="2200" dirty="0" smtClean="0"/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u="sng" dirty="0" smtClean="0"/>
              <a:t>National parks and reservations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u="sng" dirty="0" smtClean="0">
                <a:solidFill>
                  <a:srgbClr val="00B0F0"/>
                </a:solidFill>
              </a:rPr>
              <a:t>Sibiu </a:t>
            </a:r>
            <a:r>
              <a:rPr lang="en-US" sz="4000" u="sng" dirty="0">
                <a:solidFill>
                  <a:srgbClr val="00B0F0"/>
                </a:solidFill>
              </a:rPr>
              <a:t>Rural Area - </a:t>
            </a:r>
            <a:r>
              <a:rPr lang="en-US" sz="4000" u="sng" dirty="0" err="1">
                <a:solidFill>
                  <a:srgbClr val="00B0F0"/>
                </a:solidFill>
              </a:rPr>
              <a:t>Cartisoara</a:t>
            </a:r>
            <a:r>
              <a:rPr lang="en-US" sz="4000" u="sng" dirty="0">
                <a:solidFill>
                  <a:srgbClr val="00B0F0"/>
                </a:solidFill>
              </a:rPr>
              <a:t> </a:t>
            </a:r>
            <a:r>
              <a:rPr lang="en-US" sz="4000" u="sng" dirty="0" smtClean="0">
                <a:solidFill>
                  <a:srgbClr val="00B0F0"/>
                </a:solidFill>
              </a:rPr>
              <a:t>Village</a:t>
            </a:r>
            <a:endParaRPr lang="en-US" sz="4000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69913" y="5589588"/>
            <a:ext cx="8115300" cy="863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i="1" smtClean="0"/>
              <a:t>In 2012, Cartisoara Village was included in the Official guide of “The most beautiful villages in Romania ”</a:t>
            </a:r>
            <a:endParaRPr lang="en-US" sz="2400" smtClean="0"/>
          </a:p>
        </p:txBody>
      </p:sp>
      <p:pic>
        <p:nvPicPr>
          <p:cNvPr id="18435" name="irc_mi" descr="http://www.bzf.ro/wp-content/uploads/2010/01/ceata-cartiso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800" y="1341438"/>
            <a:ext cx="58229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u="sng" dirty="0" smtClean="0">
                <a:solidFill>
                  <a:srgbClr val="00B0F0"/>
                </a:solidFill>
              </a:rPr>
              <a:t>Sibiu Rural Area - </a:t>
            </a:r>
            <a:r>
              <a:rPr lang="en-US" sz="4000" u="sng" dirty="0" err="1" smtClean="0">
                <a:solidFill>
                  <a:srgbClr val="00B0F0"/>
                </a:solidFill>
              </a:rPr>
              <a:t>Cartisoara</a:t>
            </a:r>
            <a:r>
              <a:rPr lang="en-US" sz="4000" u="sng" dirty="0" smtClean="0">
                <a:solidFill>
                  <a:srgbClr val="00B0F0"/>
                </a:solidFill>
              </a:rPr>
              <a:t> Village</a:t>
            </a:r>
            <a:endParaRPr lang="en-US" sz="4000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880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Opportunities</a:t>
            </a:r>
            <a:r>
              <a:rPr lang="en-US" dirty="0" smtClean="0"/>
              <a:t> for a healthy enjoyable holiday: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/>
              <a:t>Agrotourism</a:t>
            </a:r>
            <a:r>
              <a:rPr lang="en-US" sz="2200" dirty="0" smtClean="0"/>
              <a:t> –  more than 20 farm &amp; guest houses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Festivals – traditional costumes</a:t>
            </a:r>
            <a:r>
              <a:rPr lang="en-US" sz="2200" dirty="0"/>
              <a:t>, songs &amp; dances</a:t>
            </a:r>
            <a:endParaRPr lang="en-US" sz="22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Healthy &amp; </a:t>
            </a:r>
            <a:r>
              <a:rPr lang="en-US" sz="2200" dirty="0"/>
              <a:t>Eco </a:t>
            </a:r>
            <a:r>
              <a:rPr lang="en-US" sz="2200" dirty="0" smtClean="0"/>
              <a:t>lifestyle, food and life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Variety </a:t>
            </a:r>
            <a:r>
              <a:rPr lang="en-US" sz="2200" dirty="0"/>
              <a:t>of recreational activities </a:t>
            </a:r>
            <a:r>
              <a:rPr lang="en-US" sz="2200" dirty="0" smtClean="0"/>
              <a:t>- fishing</a:t>
            </a:r>
            <a:r>
              <a:rPr lang="en-US" sz="2200" dirty="0"/>
              <a:t>, hiking, </a:t>
            </a:r>
            <a:r>
              <a:rPr lang="en-US" sz="2200" dirty="0" smtClean="0"/>
              <a:t>biking</a:t>
            </a:r>
            <a:endParaRPr lang="en-US" sz="2200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Direct access to mountain trips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Still wild area in the proximity of the village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Advantages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Is the </a:t>
            </a:r>
            <a:r>
              <a:rPr lang="en-US" dirty="0"/>
              <a:t>first village placed on the </a:t>
            </a:r>
            <a:r>
              <a:rPr lang="en-US" dirty="0" err="1"/>
              <a:t>Transfagarasan</a:t>
            </a:r>
            <a:r>
              <a:rPr lang="en-US" dirty="0"/>
              <a:t> Road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Distances:  50 km from Sibiu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National Road &amp; Railway transport available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History: Since </a:t>
            </a:r>
            <a:r>
              <a:rPr lang="en-US" dirty="0"/>
              <a:t>1223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Romanian Traditional Architecture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Proximity to Mountains, National Reservations, Trout Farms, Agricultural &amp; Manufacturing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u="sng" dirty="0">
                <a:solidFill>
                  <a:srgbClr val="00B0F0"/>
                </a:solidFill>
              </a:rPr>
              <a:t>Sibiu Rural Area - </a:t>
            </a:r>
            <a:r>
              <a:rPr lang="en-US" sz="4000" u="sng" dirty="0" err="1">
                <a:solidFill>
                  <a:srgbClr val="00B0F0"/>
                </a:solidFill>
              </a:rPr>
              <a:t>Cartisoara</a:t>
            </a:r>
            <a:r>
              <a:rPr lang="en-US" sz="4000" u="sng" dirty="0">
                <a:solidFill>
                  <a:srgbClr val="00B0F0"/>
                </a:solidFill>
              </a:rPr>
              <a:t> </a:t>
            </a:r>
            <a:r>
              <a:rPr lang="en-US" sz="4000" u="sng" dirty="0" smtClean="0">
                <a:solidFill>
                  <a:srgbClr val="00B0F0"/>
                </a:solidFill>
              </a:rPr>
              <a:t>Village</a:t>
            </a:r>
            <a:br>
              <a:rPr lang="en-US" sz="4000" u="sng" dirty="0" smtClean="0">
                <a:solidFill>
                  <a:srgbClr val="00B0F0"/>
                </a:solidFill>
              </a:rPr>
            </a:br>
            <a:r>
              <a:rPr lang="en-US" sz="4000" u="sng" dirty="0" smtClean="0">
                <a:solidFill>
                  <a:srgbClr val="00B0F0"/>
                </a:solidFill>
              </a:rPr>
              <a:t>Project ideas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507413" cy="45688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cap="all" dirty="0" smtClean="0"/>
              <a:t>Vital Theme: 	Profiling </a:t>
            </a:r>
            <a:r>
              <a:rPr lang="en-US" sz="4000" cap="all" dirty="0"/>
              <a:t>and </a:t>
            </a:r>
            <a:r>
              <a:rPr lang="en-US" sz="4000" cap="all" dirty="0" smtClean="0"/>
              <a:t>Branding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Create and promote a profile and a brand of the area and its identity   key qualities and opportunities offered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Create a rural network society oriented both inside the area and also     to similar areas in other countries for digital promotion and inform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Organize communication campaigns inside and outside the area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Exchange experiences on local lifestyle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cap="all" dirty="0"/>
              <a:t>Vital Theme: </a:t>
            </a:r>
            <a:r>
              <a:rPr lang="en-US" sz="4000" cap="all" dirty="0" smtClean="0"/>
              <a:t>	Wellbeing </a:t>
            </a:r>
            <a:r>
              <a:rPr lang="en-US" sz="4000" cap="all" dirty="0"/>
              <a:t>and </a:t>
            </a:r>
            <a:r>
              <a:rPr lang="en-US" sz="4000" cap="all" dirty="0" smtClean="0"/>
              <a:t>Lifestyle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Learn how to return to live in simple, healthy and traditional way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Healthy Agriculture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Exchange and promotion of </a:t>
            </a:r>
            <a:r>
              <a:rPr lang="en-US" dirty="0" smtClean="0"/>
              <a:t>local traditional </a:t>
            </a:r>
            <a:r>
              <a:rPr lang="en-US" dirty="0"/>
              <a:t>culture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Exchange experiences on local </a:t>
            </a:r>
            <a:r>
              <a:rPr lang="en-US" dirty="0" smtClean="0"/>
              <a:t>lifestyle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Increase awareness of the local people for a </a:t>
            </a:r>
            <a:r>
              <a:rPr lang="en-US" smtClean="0"/>
              <a:t>healthy lifestyle</a:t>
            </a:r>
            <a:endParaRPr lang="en-US" dirty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cap="all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4171950" cy="2663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R O M A N I A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Sibiu Rural Area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err="1" smtClean="0">
                <a:solidFill>
                  <a:srgbClr val="00B0F0"/>
                </a:solidFill>
              </a:rPr>
              <a:t>Cartisoara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Village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9188" y="4292600"/>
            <a:ext cx="4071937" cy="24225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rgbClr val="00B0F0"/>
                </a:solidFill>
              </a:rPr>
              <a:t>T </a:t>
            </a:r>
            <a:r>
              <a:rPr lang="en-US" sz="4800" dirty="0">
                <a:solidFill>
                  <a:srgbClr val="00B0F0"/>
                </a:solidFill>
              </a:rPr>
              <a:t>h a n k  y o u !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Gabriela </a:t>
            </a:r>
            <a:r>
              <a:rPr lang="en-US" dirty="0">
                <a:solidFill>
                  <a:schemeClr val="tx1"/>
                </a:solidFill>
              </a:rPr>
              <a:t>CODREA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+40 722 145 004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codreagabriela@yahoo.com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2531" name="Picture 3" descr="https://scontent-a-fra.xx.fbcdn.net/hphotos-xaf1/t1.0-9/1044216_595993620435441_10250820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14313"/>
            <a:ext cx="4071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s.zumzi.com/zp/8/3/83b511fbe88b8b4ae64947e5dffbc24a_1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143250"/>
            <a:ext cx="4286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346</Words>
  <Application>Microsoft Office PowerPoint</Application>
  <PresentationFormat>Diavoorstelling (4:3)</PresentationFormat>
  <Paragraphs>54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Romania - Sibiu Rural Area </vt:lpstr>
      <vt:lpstr>Dia 2</vt:lpstr>
      <vt:lpstr>Romania - Sibiu Rural Area</vt:lpstr>
      <vt:lpstr>Sibiu Rural Area - Cartisoara Village</vt:lpstr>
      <vt:lpstr>Sibiu Rural Area - Cartisoara Village</vt:lpstr>
      <vt:lpstr>Sibiu Rural Area - Cartisoara Village Project ideas</vt:lpstr>
      <vt:lpstr> R O M A N I A Sibiu Rural Area  Cartisoara Village  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Sibiu Rural Area R O M A N I A</dc:title>
  <dc:creator>XP</dc:creator>
  <cp:lastModifiedBy>Gebruiker</cp:lastModifiedBy>
  <cp:revision>85</cp:revision>
  <cp:lastPrinted>2014-06-04T14:13:12Z</cp:lastPrinted>
  <dcterms:created xsi:type="dcterms:W3CDTF">2014-05-31T11:15:32Z</dcterms:created>
  <dcterms:modified xsi:type="dcterms:W3CDTF">2014-06-05T22:50:24Z</dcterms:modified>
</cp:coreProperties>
</file>